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CD396-C208-4232-AFBD-292071653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72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B78E5-97F4-4183-BD81-A2FD384C2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7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C094C-F9D1-4472-BFA7-55F75BB74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23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476C4-028E-4E56-B16C-860315F1B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10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495FE-D8F4-49BD-9120-100808C13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06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2D6E8-8A9E-445B-8BBB-48550AC07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51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CBD3D-56CA-4755-BC62-A084B7BC4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1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3011B-75DD-4375-BB33-861839A5A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53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3A83D-6AF5-4813-84D3-6BD572818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07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AC48A-CFE1-44CE-8F3E-F3989F38B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33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5E974-BAD1-41D3-B795-D02CE3FFF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6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CE26AC4-2A3D-4B48-B1E1-74E82D9959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u="sng"/>
              <a:t>OPTIONAL</a:t>
            </a:r>
            <a:br>
              <a:rPr lang="en-US" altLang="en-US"/>
            </a:br>
            <a:r>
              <a:rPr lang="en-US" altLang="en-US"/>
              <a:t>RESERVED FOR POWERPOINT INSERTION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PTIONAL&amp;#x0D;&amp;#x0A;RESERVED FOR POWERPOINT INSERTION 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OPTIONAL RESERVED FOR POWERPOINT INSERTION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Beulah John</dc:creator>
  <cp:lastModifiedBy>EDGAR RAKESTRAW JR</cp:lastModifiedBy>
  <cp:revision>6</cp:revision>
  <cp:lastPrinted>1601-01-01T00:00:00Z</cp:lastPrinted>
  <dcterms:created xsi:type="dcterms:W3CDTF">1601-01-01T00:00:00Z</dcterms:created>
  <dcterms:modified xsi:type="dcterms:W3CDTF">2020-11-20T19:07:34Z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